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0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6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55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9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01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2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53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79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0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07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11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A3DC-9CCC-46A1-87FB-858C0829B91D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1667B-EDFE-489F-8066-2D4A91E11D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8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MATERIALE X MEDICINA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 bianca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117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233989" cy="541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82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MATERIALE X MEDICINA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MATERIALE X MEDICINA</dc:title>
  <dc:creator>PC-Casa</dc:creator>
  <cp:lastModifiedBy>PC-Casa</cp:lastModifiedBy>
  <cp:revision>1</cp:revision>
  <dcterms:created xsi:type="dcterms:W3CDTF">2015-11-01T15:57:35Z</dcterms:created>
  <dcterms:modified xsi:type="dcterms:W3CDTF">2015-11-01T16:00:02Z</dcterms:modified>
</cp:coreProperties>
</file>